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4"/>
  </p:notes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575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4"/>
    <p:restoredTop sz="94643"/>
  </p:normalViewPr>
  <p:slideViewPr>
    <p:cSldViewPr snapToGrid="0" snapToObjects="1">
      <p:cViewPr varScale="1">
        <p:scale>
          <a:sx n="64" d="100"/>
          <a:sy n="64" d="100"/>
        </p:scale>
        <p:origin x="-7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  <a:cxn ang="0">
                <a:pos x="0" y="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220-E9D4-4C47-9562-DE07971C2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63B2-2E33-42A9-BE8A-48F7A67A7DE5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7160-E72E-4C1C-9424-AB1D59C7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ail templat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33486"/>
          </a:xfrm>
        </p:spPr>
      </p:pic>
      <p:pic>
        <p:nvPicPr>
          <p:cNvPr id="5" name="Picture 4" descr="final 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5543"/>
            <a:ext cx="12191999" cy="22424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9443" y="3521202"/>
            <a:ext cx="699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57575"/>
                </a:solidFill>
              </a:rPr>
              <a:t>Online Patient Appointment Booking</a:t>
            </a:r>
            <a:endParaRPr lang="en-US" sz="2800" b="1" dirty="0">
              <a:solidFill>
                <a:srgbClr val="7575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ail templat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33486"/>
          </a:xfrm>
        </p:spPr>
      </p:pic>
      <p:pic>
        <p:nvPicPr>
          <p:cNvPr id="5" name="Picture 4" descr="final 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05829"/>
            <a:ext cx="12191999" cy="1952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686" y="3694853"/>
            <a:ext cx="12540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57575"/>
                </a:solidFill>
              </a:rPr>
              <a:t>Contact Us: (877) 686-8410 | +1 (416) 479-0839 | Support@blueprintsolutions.us</a:t>
            </a:r>
            <a:endParaRPr lang="en-US" sz="2400" b="1" dirty="0">
              <a:solidFill>
                <a:srgbClr val="75757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20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creator>Orians, A.J.</dc:creator>
  <cp:lastModifiedBy>BP</cp:lastModifiedBy>
  <cp:revision>10</cp:revision>
  <dcterms:modified xsi:type="dcterms:W3CDTF">2018-06-25T20:03:37Z</dcterms:modified>
</cp:coreProperties>
</file>