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2" r:id="rId1"/>
  </p:sldMasterIdLst>
  <p:notesMasterIdLst>
    <p:notesMasterId r:id="rId4"/>
  </p:notesMasterIdLst>
  <p:sldIdLst>
    <p:sldId id="262" r:id="rId2"/>
    <p:sldId id="261" r:id="rId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75757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4"/>
    <p:restoredTop sz="94643"/>
  </p:normalViewPr>
  <p:slideViewPr>
    <p:cSldViewPr snapToGrid="0" snapToObjects="1">
      <p:cViewPr varScale="1">
        <p:scale>
          <a:sx n="64" d="100"/>
          <a:sy n="64" d="100"/>
        </p:scale>
        <p:origin x="-724" y="-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hap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120000 h 120000"/>
            </a:gdLst>
            <a:ahLst/>
            <a:cxnLst>
              <a:cxn ang="0">
                <a:pos x="0" y="0"/>
              </a:cxn>
              <a:cxn ang="0">
                <a:pos x="120000" y="0"/>
              </a:cxn>
              <a:cxn ang="0">
                <a:pos x="120000" y="120000"/>
              </a:cxn>
              <a:cxn ang="0">
                <a:pos x="0" y="120000"/>
              </a:cxn>
              <a:cxn ang="0">
                <a:pos x="0" y="0"/>
              </a:cxn>
            </a:cxnLst>
            <a:rect l="T0" t="T1" r="T2" b="T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63B2-2E33-42A9-BE8A-48F7A67A7DE5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7160-E72E-4C1C-9424-AB1D59C76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63B2-2E33-42A9-BE8A-48F7A67A7DE5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7160-E72E-4C1C-9424-AB1D59C76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63B2-2E33-42A9-BE8A-48F7A67A7DE5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7160-E72E-4C1C-9424-AB1D59C76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4B220-E9D4-4C47-9562-DE07971C2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63B2-2E33-42A9-BE8A-48F7A67A7DE5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7160-E72E-4C1C-9424-AB1D59C76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63B2-2E33-42A9-BE8A-48F7A67A7DE5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7160-E72E-4C1C-9424-AB1D59C76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63B2-2E33-42A9-BE8A-48F7A67A7DE5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7160-E72E-4C1C-9424-AB1D59C76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63B2-2E33-42A9-BE8A-48F7A67A7DE5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7160-E72E-4C1C-9424-AB1D59C76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63B2-2E33-42A9-BE8A-48F7A67A7DE5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7160-E72E-4C1C-9424-AB1D59C76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63B2-2E33-42A9-BE8A-48F7A67A7DE5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7160-E72E-4C1C-9424-AB1D59C76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63B2-2E33-42A9-BE8A-48F7A67A7DE5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7160-E72E-4C1C-9424-AB1D59C76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663B2-2E33-42A9-BE8A-48F7A67A7DE5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E7160-E72E-4C1C-9424-AB1D59C76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Email template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3033486"/>
          </a:xfrm>
        </p:spPr>
      </p:pic>
      <p:pic>
        <p:nvPicPr>
          <p:cNvPr id="5" name="Picture 4" descr="final foot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15543"/>
            <a:ext cx="12191999" cy="22424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49443" y="3521202"/>
            <a:ext cx="6992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757575"/>
                </a:solidFill>
              </a:rPr>
              <a:t>Online Patient Appointment Booking</a:t>
            </a:r>
            <a:endParaRPr lang="en-US" sz="2800" b="1" dirty="0">
              <a:solidFill>
                <a:srgbClr val="757575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Email template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3033486"/>
          </a:xfrm>
        </p:spPr>
      </p:pic>
      <p:pic>
        <p:nvPicPr>
          <p:cNvPr id="5" name="Picture 4" descr="final foot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905829"/>
            <a:ext cx="12191999" cy="19521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8686" y="3694853"/>
            <a:ext cx="12540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57575"/>
                </a:solidFill>
              </a:rPr>
              <a:t>Contact Us: (877) 686-8410 | +1 (416) 479-0839 | Support@blueprintsolutions.us</a:t>
            </a:r>
            <a:endParaRPr lang="en-US" sz="2400" b="1" dirty="0">
              <a:solidFill>
                <a:srgbClr val="757575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20</Words>
  <Application>Microsoft Office PowerPoint</Application>
  <PresentationFormat>Custom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creator>Orians, A.J.</dc:creator>
  <cp:lastModifiedBy>BP</cp:lastModifiedBy>
  <cp:revision>10</cp:revision>
  <dcterms:modified xsi:type="dcterms:W3CDTF">2018-06-25T20:03:37Z</dcterms:modified>
</cp:coreProperties>
</file>